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8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AF383D5-DA7C-4DB1-8792-8C5987750F9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1D70F6A-6E6D-46F2-9B72-E14712DA46A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Direct and Indirect Object 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Alek</a:t>
            </a:r>
            <a:r>
              <a:rPr lang="en-US" dirty="0" smtClean="0"/>
              <a:t> 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00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791507"/>
              </p:ext>
            </p:extLst>
          </p:nvPr>
        </p:nvGraphicFramePr>
        <p:xfrm>
          <a:off x="457200" y="1752600"/>
          <a:ext cx="8153400" cy="4952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</a:tr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Me/M’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Le/L’</a:t>
                      </a:r>
                    </a:p>
                    <a:p>
                      <a:pPr algn="ctr"/>
                      <a:r>
                        <a:rPr lang="en-US" dirty="0" smtClean="0"/>
                        <a:t>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</a:t>
                      </a:r>
                    </a:p>
                    <a:p>
                      <a:pPr algn="ctr"/>
                      <a:r>
                        <a:rPr lang="en-US" dirty="0" smtClean="0"/>
                        <a:t>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 (Informal)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216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7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Présent</a:t>
            </a:r>
            <a:endParaRPr lang="en-US" dirty="0" smtClean="0"/>
          </a:p>
          <a:p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endParaRPr lang="en-US" dirty="0"/>
          </a:p>
          <a:p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r>
              <a:rPr lang="en-US" dirty="0" smtClean="0"/>
              <a:t> bonjour</a:t>
            </a:r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endParaRPr lang="en-US" dirty="0" smtClean="0"/>
          </a:p>
          <a:p>
            <a:r>
              <a:rPr lang="en-US" dirty="0" smtClean="0"/>
              <a:t>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envoyé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47118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62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Direct and Indirect Object Pronouns</vt:lpstr>
      <vt:lpstr>PowerPoint Presentation</vt:lpstr>
      <vt:lpstr>PowerPoint Presentation</vt:lpstr>
      <vt:lpstr>Examples: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Object Pronouns</dc:title>
  <dc:creator>PNHS Student</dc:creator>
  <cp:lastModifiedBy>PNHS Student</cp:lastModifiedBy>
  <cp:revision>2</cp:revision>
  <dcterms:created xsi:type="dcterms:W3CDTF">2013-01-30T16:10:58Z</dcterms:created>
  <dcterms:modified xsi:type="dcterms:W3CDTF">2013-01-30T16:25:32Z</dcterms:modified>
</cp:coreProperties>
</file>